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notesMasterIdLst>
    <p:notesMasterId r:id="rId13"/>
  </p:notesMasterIdLst>
  <p:sldSz cx="14630400" cy="8229600"/>
  <p:notesSz cx="8229600" cy="14630400"/>
  <p:embeddedFontLst>
    <p:embeddedFont>
      <p:font typeface="Lora"/>
      <p:regular r:id="rId18"/>
    </p:embeddedFont>
    <p:embeddedFont>
      <p:font typeface="Lora"/>
      <p:regular r:id="rId19"/>
    </p:embeddedFont>
    <p:embeddedFont>
      <p:font typeface="Lora"/>
      <p:regular r:id="rId20"/>
    </p:embeddedFont>
    <p:embeddedFont>
      <p:font typeface="Lora"/>
      <p:regular r:id="rId21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8" Type="http://schemas.openxmlformats.org/officeDocument/2006/relationships/font" Target="fonts/font1.fntdata"/><Relationship Id="rId19" Type="http://schemas.openxmlformats.org/officeDocument/2006/relationships/font" Target="fonts/font2.fntdata"/><Relationship Id="rId20" Type="http://schemas.openxmlformats.org/officeDocument/2006/relationships/font" Target="fonts/font3.fntdata"/><Relationship Id="rId21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2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slideLayout" Target="../slideLayouts/slideLayout12.xml"/><Relationship Id="rId3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slideLayout" Target="../slideLayouts/slideLayout7.xml"/><Relationship Id="rId7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6" Type="http://schemas.openxmlformats.org/officeDocument/2006/relationships/slideLayout" Target="../slideLayouts/slideLayout9.xml"/><Relationship Id="rId7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5" Type="http://schemas.openxmlformats.org/officeDocument/2006/relationships/image" Target="../media/image-9-5.png"/><Relationship Id="rId6" Type="http://schemas.openxmlformats.org/officeDocument/2006/relationships/slideLayout" Target="../slideLayouts/slideLayout10.xml"/><Relationship Id="rId7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3039785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Taste Trail: A React Recipe Discovery App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4806791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By Ram Muduli</a:t>
            </a:r>
            <a:endParaRPr lang="en-US" sz="18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9921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4504849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Conclusion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5567839"/>
            <a:ext cx="12954952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Taste Trail provides a comprehensive and user-friendly platform for discovering and managing recipes. By integrating innovative technology with a focus on user experience, Taste Trail aims to empower users to explore the world of culinary delights with ease and enjoyment.</a:t>
            </a:r>
            <a:endParaRPr lang="en-US" sz="18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3391733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Thank You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4454723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We appreciate you taking the time to listen to our presentation.</a:t>
            </a:r>
            <a:endParaRPr lang="en-US" sz="18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503759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Introduction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2686526"/>
            <a:ext cx="1295495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i="1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Overview:</a:t>
            </a:r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
</a:t>
            </a:r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Taste-Trail is a React application that allows users to search for meal recipes and save their favorites for later reference.</a:t>
            </a:r>
            <a:endParaRPr lang="en-US" sz="1850" dirty="0"/>
          </a:p>
        </p:txBody>
      </p:sp>
      <p:sp>
        <p:nvSpPr>
          <p:cNvPr id="4" name="Text 2"/>
          <p:cNvSpPr/>
          <p:nvPr/>
        </p:nvSpPr>
        <p:spPr>
          <a:xfrm>
            <a:off x="837724" y="3721775"/>
            <a:ext cx="1295495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i="1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Purpose:</a:t>
            </a:r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
</a:t>
            </a:r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To provide a user-friendly platform for discovering a variety of meal recipes and managing personal favorites.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837724" y="4757023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i="1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Taste Trail Offers: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837724" y="5409248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 vast collection of meal recipes accessible through a simple search interface.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837724" y="5875973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Functionality to save favorite recipes for easy access.</a:t>
            </a:r>
            <a:endParaRPr lang="en-US" sz="1850" dirty="0"/>
          </a:p>
        </p:txBody>
      </p:sp>
      <p:sp>
        <p:nvSpPr>
          <p:cNvPr id="8" name="Text 6"/>
          <p:cNvSpPr/>
          <p:nvPr/>
        </p:nvSpPr>
        <p:spPr>
          <a:xfrm>
            <a:off x="837724" y="6342698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 responsive design compatible with various devices.</a:t>
            </a: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677239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Problem Statement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97954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Limited Discovery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4570809"/>
            <a:ext cx="392858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Users struggle to find new and exciting recipes.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5357813" y="397954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Recipe Overload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57813" y="4570809"/>
            <a:ext cx="392858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Existing platforms offer a vast, often overwhelming selection.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9877901" y="3979545"/>
            <a:ext cx="304097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Lack of Personalization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7901" y="4570809"/>
            <a:ext cx="392858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Users crave a tailored experience that matches their preferences.</a:t>
            </a:r>
            <a:endParaRPr lang="en-US" sz="18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964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5099" y="3464362"/>
            <a:ext cx="6596062" cy="668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250"/>
              </a:lnSpc>
              <a:buNone/>
            </a:pPr>
            <a:r>
              <a:rPr lang="en-US" sz="42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Key Features of Taste Trail</a:t>
            </a:r>
            <a:endParaRPr lang="en-US" sz="4200" dirty="0"/>
          </a:p>
        </p:txBody>
      </p:sp>
      <p:sp>
        <p:nvSpPr>
          <p:cNvPr id="4" name="Shape 1"/>
          <p:cNvSpPr/>
          <p:nvPr/>
        </p:nvSpPr>
        <p:spPr>
          <a:xfrm>
            <a:off x="795099" y="4728805"/>
            <a:ext cx="511135" cy="511135"/>
          </a:xfrm>
          <a:prstGeom prst="roundRect">
            <a:avLst>
              <a:gd name="adj" fmla="val 6667"/>
            </a:avLst>
          </a:prstGeom>
          <a:solidFill>
            <a:srgbClr val="444752"/>
          </a:solidFill>
          <a:ln/>
        </p:spPr>
      </p:sp>
      <p:sp>
        <p:nvSpPr>
          <p:cNvPr id="5" name="Text 2"/>
          <p:cNvSpPr/>
          <p:nvPr/>
        </p:nvSpPr>
        <p:spPr>
          <a:xfrm>
            <a:off x="992267" y="4823936"/>
            <a:ext cx="116800" cy="3207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25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1</a:t>
            </a:r>
            <a:endParaRPr lang="en-US" sz="2500" dirty="0"/>
          </a:p>
        </p:txBody>
      </p:sp>
      <p:sp>
        <p:nvSpPr>
          <p:cNvPr id="6" name="Text 3"/>
          <p:cNvSpPr/>
          <p:nvPr/>
        </p:nvSpPr>
        <p:spPr>
          <a:xfrm>
            <a:off x="1533406" y="4728805"/>
            <a:ext cx="2672596" cy="3340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Search and Filter</a:t>
            </a:r>
            <a:endParaRPr lang="en-US" sz="2100" dirty="0"/>
          </a:p>
        </p:txBody>
      </p:sp>
      <p:sp>
        <p:nvSpPr>
          <p:cNvPr id="7" name="Text 4"/>
          <p:cNvSpPr/>
          <p:nvPr/>
        </p:nvSpPr>
        <p:spPr>
          <a:xfrm>
            <a:off x="1533406" y="5199102"/>
            <a:ext cx="5668208" cy="7267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Users can easily search for recipes based on ingredients, cuisine, dietary needs, and more.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428786" y="4728805"/>
            <a:ext cx="511135" cy="511135"/>
          </a:xfrm>
          <a:prstGeom prst="roundRect">
            <a:avLst>
              <a:gd name="adj" fmla="val 6667"/>
            </a:avLst>
          </a:prstGeom>
          <a:solidFill>
            <a:srgbClr val="444752"/>
          </a:solidFill>
          <a:ln/>
        </p:spPr>
      </p:sp>
      <p:sp>
        <p:nvSpPr>
          <p:cNvPr id="9" name="Text 6"/>
          <p:cNvSpPr/>
          <p:nvPr/>
        </p:nvSpPr>
        <p:spPr>
          <a:xfrm>
            <a:off x="7598212" y="4823936"/>
            <a:ext cx="172283" cy="3207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25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2</a:t>
            </a:r>
            <a:endParaRPr lang="en-US" sz="2500" dirty="0"/>
          </a:p>
        </p:txBody>
      </p:sp>
      <p:sp>
        <p:nvSpPr>
          <p:cNvPr id="10" name="Text 7"/>
          <p:cNvSpPr/>
          <p:nvPr/>
        </p:nvSpPr>
        <p:spPr>
          <a:xfrm>
            <a:off x="8167092" y="4728805"/>
            <a:ext cx="2672596" cy="3340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Recipe Details</a:t>
            </a:r>
            <a:endParaRPr lang="en-US" sz="2100" dirty="0"/>
          </a:p>
        </p:txBody>
      </p:sp>
      <p:sp>
        <p:nvSpPr>
          <p:cNvPr id="11" name="Text 8"/>
          <p:cNvSpPr/>
          <p:nvPr/>
        </p:nvSpPr>
        <p:spPr>
          <a:xfrm>
            <a:off x="8167092" y="5199102"/>
            <a:ext cx="5668208" cy="10901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Each recipe includes comprehensive information, including ingredients, instructions, nutritional information, and user ratings.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95099" y="6771918"/>
            <a:ext cx="511135" cy="511135"/>
          </a:xfrm>
          <a:prstGeom prst="roundRect">
            <a:avLst>
              <a:gd name="adj" fmla="val 6667"/>
            </a:avLst>
          </a:prstGeom>
          <a:solidFill>
            <a:srgbClr val="444752"/>
          </a:solidFill>
          <a:ln/>
        </p:spPr>
      </p:sp>
      <p:sp>
        <p:nvSpPr>
          <p:cNvPr id="13" name="Text 10"/>
          <p:cNvSpPr/>
          <p:nvPr/>
        </p:nvSpPr>
        <p:spPr>
          <a:xfrm>
            <a:off x="961311" y="6867049"/>
            <a:ext cx="178594" cy="3207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25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3</a:t>
            </a:r>
            <a:endParaRPr lang="en-US" sz="2500" dirty="0"/>
          </a:p>
        </p:txBody>
      </p:sp>
      <p:sp>
        <p:nvSpPr>
          <p:cNvPr id="14" name="Text 11"/>
          <p:cNvSpPr/>
          <p:nvPr/>
        </p:nvSpPr>
        <p:spPr>
          <a:xfrm>
            <a:off x="1533406" y="6771918"/>
            <a:ext cx="2672596" cy="3340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Favorites</a:t>
            </a:r>
            <a:endParaRPr lang="en-US" sz="2100" dirty="0"/>
          </a:p>
        </p:txBody>
      </p:sp>
      <p:sp>
        <p:nvSpPr>
          <p:cNvPr id="15" name="Text 12"/>
          <p:cNvSpPr/>
          <p:nvPr/>
        </p:nvSpPr>
        <p:spPr>
          <a:xfrm>
            <a:off x="1533406" y="7242215"/>
            <a:ext cx="12301895" cy="3633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Users can save their favorite recipes for quick access and future reference.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309813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Technical Stack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612118"/>
            <a:ext cx="2800826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Next.js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4203383"/>
            <a:ext cx="2800826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Framework for server-rendered React applications.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4230053" y="3612118"/>
            <a:ext cx="2800826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React Query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4230053" y="4203383"/>
            <a:ext cx="280082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For data fetching and state management.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7622381" y="3612118"/>
            <a:ext cx="2800826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Axios and React-hot-toast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622381" y="4555331"/>
            <a:ext cx="2800826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To handle HTTP requests and For notifications respectively.</a:t>
            </a:r>
            <a:endParaRPr lang="en-US" sz="1850" dirty="0"/>
          </a:p>
        </p:txBody>
      </p:sp>
      <p:sp>
        <p:nvSpPr>
          <p:cNvPr id="9" name="Text 7"/>
          <p:cNvSpPr/>
          <p:nvPr/>
        </p:nvSpPr>
        <p:spPr>
          <a:xfrm>
            <a:off x="11014710" y="3612118"/>
            <a:ext cx="2800826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API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11014710" y="4203383"/>
            <a:ext cx="280082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Utilizes TheMealDB API to fetch meal data.</a:t>
            </a:r>
            <a:endParaRPr lang="en-US" sz="18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08553" y="819269"/>
            <a:ext cx="5436156" cy="6794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350"/>
              </a:lnSpc>
              <a:buNone/>
            </a:pPr>
            <a:r>
              <a:rPr lang="en-US" sz="425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User Interface (UI)</a:t>
            </a:r>
            <a:endParaRPr lang="en-US" sz="42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553" y="1845231"/>
            <a:ext cx="577572" cy="57757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08553" y="2653784"/>
            <a:ext cx="2718078" cy="3396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Search Bar</a:t>
            </a:r>
            <a:endParaRPr lang="en-US" sz="2100" dirty="0"/>
          </a:p>
        </p:txBody>
      </p:sp>
      <p:sp>
        <p:nvSpPr>
          <p:cNvPr id="6" name="Text 2"/>
          <p:cNvSpPr/>
          <p:nvPr/>
        </p:nvSpPr>
        <p:spPr>
          <a:xfrm>
            <a:off x="808553" y="3132058"/>
            <a:ext cx="3590211" cy="7391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8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Prominent and easily accessible search bar for quick recipe discovery.</a:t>
            </a:r>
            <a:endParaRPr lang="en-US" sz="18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5236" y="1845231"/>
            <a:ext cx="577572" cy="57757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745236" y="2653784"/>
            <a:ext cx="2718078" cy="3396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Meal Cards</a:t>
            </a:r>
            <a:endParaRPr lang="en-US" sz="2100" dirty="0"/>
          </a:p>
        </p:txBody>
      </p:sp>
      <p:sp>
        <p:nvSpPr>
          <p:cNvPr id="9" name="Text 4"/>
          <p:cNvSpPr/>
          <p:nvPr/>
        </p:nvSpPr>
        <p:spPr>
          <a:xfrm>
            <a:off x="4745236" y="3132058"/>
            <a:ext cx="3590211" cy="7391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8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Display meal images and brief descriptions.</a:t>
            </a:r>
            <a:endParaRPr lang="en-US" sz="18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553" y="4564261"/>
            <a:ext cx="577572" cy="57757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808553" y="5372814"/>
            <a:ext cx="2718078" cy="3396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Favorites List</a:t>
            </a:r>
            <a:endParaRPr lang="en-US" sz="2100" dirty="0"/>
          </a:p>
        </p:txBody>
      </p:sp>
      <p:sp>
        <p:nvSpPr>
          <p:cNvPr id="12" name="Text 6"/>
          <p:cNvSpPr/>
          <p:nvPr/>
        </p:nvSpPr>
        <p:spPr>
          <a:xfrm>
            <a:off x="808553" y="5851088"/>
            <a:ext cx="3590211" cy="7391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8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 dedicated section to store and access saved recipes.</a:t>
            </a:r>
            <a:endParaRPr lang="en-US" sz="180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5236" y="4564261"/>
            <a:ext cx="577572" cy="577572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4745236" y="5372814"/>
            <a:ext cx="2718078" cy="3396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Design</a:t>
            </a:r>
            <a:endParaRPr lang="en-US" sz="2100" dirty="0"/>
          </a:p>
        </p:txBody>
      </p:sp>
      <p:sp>
        <p:nvSpPr>
          <p:cNvPr id="15" name="Text 8"/>
          <p:cNvSpPr/>
          <p:nvPr/>
        </p:nvSpPr>
        <p:spPr>
          <a:xfrm>
            <a:off x="4745236" y="5851088"/>
            <a:ext cx="3590211" cy="7391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900"/>
              </a:lnSpc>
              <a:buSzPct val="100000"/>
              <a:buChar char="•"/>
            </a:pPr>
            <a:r>
              <a:rPr lang="en-US" sz="18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Clean and modern layout with intuitive navigation.</a:t>
            </a:r>
            <a:endParaRPr lang="en-US" sz="1800" dirty="0"/>
          </a:p>
        </p:txBody>
      </p:sp>
      <p:sp>
        <p:nvSpPr>
          <p:cNvPr id="16" name="Text 9"/>
          <p:cNvSpPr/>
          <p:nvPr/>
        </p:nvSpPr>
        <p:spPr>
          <a:xfrm>
            <a:off x="4745236" y="6671072"/>
            <a:ext cx="3590211" cy="7391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900"/>
              </a:lnSpc>
              <a:buSzPct val="100000"/>
              <a:buChar char="•"/>
            </a:pPr>
            <a:r>
              <a:rPr lang="en-US" sz="18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Responsive design ensures compatibility across devices.</a:t>
            </a:r>
            <a:endParaRPr lang="en-US" sz="18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12959" y="825103"/>
            <a:ext cx="5465445" cy="683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350"/>
              </a:lnSpc>
              <a:buNone/>
            </a:pPr>
            <a:r>
              <a:rPr lang="en-US" sz="43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Benefits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812959" y="1856542"/>
            <a:ext cx="3642955" cy="2059900"/>
          </a:xfrm>
          <a:prstGeom prst="roundRect">
            <a:avLst>
              <a:gd name="adj" fmla="val 1691"/>
            </a:avLst>
          </a:prstGeom>
          <a:solidFill>
            <a:srgbClr val="444752"/>
          </a:solidFill>
          <a:ln/>
        </p:spPr>
      </p:sp>
      <p:sp>
        <p:nvSpPr>
          <p:cNvPr id="5" name="Text 2"/>
          <p:cNvSpPr/>
          <p:nvPr/>
        </p:nvSpPr>
        <p:spPr>
          <a:xfrm>
            <a:off x="1045131" y="2088713"/>
            <a:ext cx="2732723" cy="3414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21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Recipe Discovery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1045131" y="2569488"/>
            <a:ext cx="3178612" cy="7431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18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Discover a wide variety of recipes, from simple to gourmet.</a:t>
            </a:r>
            <a:endParaRPr lang="en-US" sz="1800" dirty="0"/>
          </a:p>
        </p:txBody>
      </p:sp>
      <p:sp>
        <p:nvSpPr>
          <p:cNvPr id="7" name="Shape 4"/>
          <p:cNvSpPr/>
          <p:nvPr/>
        </p:nvSpPr>
        <p:spPr>
          <a:xfrm>
            <a:off x="4688086" y="1856542"/>
            <a:ext cx="3642955" cy="2059900"/>
          </a:xfrm>
          <a:prstGeom prst="roundRect">
            <a:avLst>
              <a:gd name="adj" fmla="val 1691"/>
            </a:avLst>
          </a:prstGeom>
          <a:solidFill>
            <a:srgbClr val="444752"/>
          </a:solidFill>
          <a:ln/>
        </p:spPr>
      </p:sp>
      <p:sp>
        <p:nvSpPr>
          <p:cNvPr id="8" name="Text 5"/>
          <p:cNvSpPr/>
          <p:nvPr/>
        </p:nvSpPr>
        <p:spPr>
          <a:xfrm>
            <a:off x="4920258" y="2088713"/>
            <a:ext cx="2732723" cy="3414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21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Time Savings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4920258" y="2569488"/>
            <a:ext cx="3178612" cy="11147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18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Efficiently find and save recipes, reducing the time spent browsing through cookbooks.</a:t>
            </a:r>
            <a:endParaRPr lang="en-US" sz="1800" dirty="0"/>
          </a:p>
        </p:txBody>
      </p:sp>
      <p:sp>
        <p:nvSpPr>
          <p:cNvPr id="10" name="Shape 7"/>
          <p:cNvSpPr/>
          <p:nvPr/>
        </p:nvSpPr>
        <p:spPr>
          <a:xfrm>
            <a:off x="812959" y="4148614"/>
            <a:ext cx="3642955" cy="3255883"/>
          </a:xfrm>
          <a:prstGeom prst="roundRect">
            <a:avLst>
              <a:gd name="adj" fmla="val 1070"/>
            </a:avLst>
          </a:prstGeom>
          <a:solidFill>
            <a:srgbClr val="444752"/>
          </a:solidFill>
          <a:ln/>
        </p:spPr>
      </p:sp>
      <p:sp>
        <p:nvSpPr>
          <p:cNvPr id="11" name="Text 8"/>
          <p:cNvSpPr/>
          <p:nvPr/>
        </p:nvSpPr>
        <p:spPr>
          <a:xfrm>
            <a:off x="1045131" y="4380786"/>
            <a:ext cx="3120509" cy="3414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21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Personalized Experience</a:t>
            </a:r>
            <a:endParaRPr lang="en-US" sz="2150" dirty="0"/>
          </a:p>
        </p:txBody>
      </p:sp>
      <p:sp>
        <p:nvSpPr>
          <p:cNvPr id="12" name="Text 9"/>
          <p:cNvSpPr/>
          <p:nvPr/>
        </p:nvSpPr>
        <p:spPr>
          <a:xfrm>
            <a:off x="1045131" y="4861560"/>
            <a:ext cx="3178612" cy="7431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18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Seamless experience across different devices.</a:t>
            </a:r>
            <a:endParaRPr lang="en-US" sz="1800" dirty="0"/>
          </a:p>
        </p:txBody>
      </p:sp>
      <p:sp>
        <p:nvSpPr>
          <p:cNvPr id="13" name="Shape 10"/>
          <p:cNvSpPr/>
          <p:nvPr/>
        </p:nvSpPr>
        <p:spPr>
          <a:xfrm>
            <a:off x="4688086" y="4148614"/>
            <a:ext cx="3642955" cy="3255883"/>
          </a:xfrm>
          <a:prstGeom prst="roundRect">
            <a:avLst>
              <a:gd name="adj" fmla="val 1070"/>
            </a:avLst>
          </a:prstGeom>
          <a:solidFill>
            <a:srgbClr val="444752"/>
          </a:solidFill>
          <a:ln/>
        </p:spPr>
      </p:sp>
      <p:sp>
        <p:nvSpPr>
          <p:cNvPr id="14" name="Text 11"/>
          <p:cNvSpPr/>
          <p:nvPr/>
        </p:nvSpPr>
        <p:spPr>
          <a:xfrm>
            <a:off x="4920258" y="4380786"/>
            <a:ext cx="2732723" cy="3414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21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For Developers</a:t>
            </a:r>
            <a:endParaRPr lang="en-US" sz="2150" dirty="0"/>
          </a:p>
        </p:txBody>
      </p:sp>
      <p:sp>
        <p:nvSpPr>
          <p:cNvPr id="15" name="Text 12"/>
          <p:cNvSpPr/>
          <p:nvPr/>
        </p:nvSpPr>
        <p:spPr>
          <a:xfrm>
            <a:off x="4920258" y="4861560"/>
            <a:ext cx="3178612" cy="7431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900"/>
              </a:lnSpc>
              <a:buSzPct val="100000"/>
              <a:buChar char="•"/>
            </a:pPr>
            <a:r>
              <a:rPr lang="en-US" sz="18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Demonstrates integration of Next.js with React Query.</a:t>
            </a:r>
            <a:endParaRPr lang="en-US" sz="1800" dirty="0"/>
          </a:p>
        </p:txBody>
      </p:sp>
      <p:sp>
        <p:nvSpPr>
          <p:cNvPr id="16" name="Text 13"/>
          <p:cNvSpPr/>
          <p:nvPr/>
        </p:nvSpPr>
        <p:spPr>
          <a:xfrm>
            <a:off x="4920258" y="5685949"/>
            <a:ext cx="3178612" cy="14863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lvl="1" marL="685800" indent="-342900">
              <a:lnSpc>
                <a:spcPts val="2900"/>
              </a:lnSpc>
              <a:buSzPct val="100000"/>
              <a:buChar char="•"/>
            </a:pPr>
            <a:r>
              <a:rPr lang="en-US" sz="18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Example of building a responsive and interactive web application.</a:t>
            </a:r>
            <a:endParaRPr lang="en-US" sz="18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73033" y="540425"/>
            <a:ext cx="5376863" cy="5769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500"/>
              </a:lnSpc>
              <a:buNone/>
            </a:pPr>
            <a:r>
              <a:rPr lang="en-US" sz="36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Challenges and Solutions</a:t>
            </a:r>
            <a:endParaRPr lang="en-US" sz="36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3033" y="1411605"/>
            <a:ext cx="980837" cy="156936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448074" y="1607701"/>
            <a:ext cx="2307908" cy="288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Data Management</a:t>
            </a:r>
            <a:endParaRPr lang="en-US" sz="1800" dirty="0"/>
          </a:p>
        </p:txBody>
      </p:sp>
      <p:sp>
        <p:nvSpPr>
          <p:cNvPr id="6" name="Text 2"/>
          <p:cNvSpPr/>
          <p:nvPr/>
        </p:nvSpPr>
        <p:spPr>
          <a:xfrm>
            <a:off x="7448074" y="2013704"/>
            <a:ext cx="6495693" cy="313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Storing and managing vast amounts of recipe data efficiently.</a:t>
            </a:r>
            <a:endParaRPr lang="en-US" sz="15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3033" y="2980968"/>
            <a:ext cx="980837" cy="156936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448074" y="3177064"/>
            <a:ext cx="2307908" cy="288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API Integration</a:t>
            </a:r>
            <a:endParaRPr lang="en-US" sz="1800" dirty="0"/>
          </a:p>
        </p:txBody>
      </p:sp>
      <p:sp>
        <p:nvSpPr>
          <p:cNvPr id="9" name="Text 4"/>
          <p:cNvSpPr/>
          <p:nvPr/>
        </p:nvSpPr>
        <p:spPr>
          <a:xfrm>
            <a:off x="7448074" y="3583067"/>
            <a:ext cx="6495693" cy="313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Ensuring smooth data fetching from TheMealDB API.</a:t>
            </a:r>
            <a:endParaRPr lang="en-US" sz="1500" dirty="0"/>
          </a:p>
        </p:txBody>
      </p:sp>
      <p:sp>
        <p:nvSpPr>
          <p:cNvPr id="10" name="Text 5"/>
          <p:cNvSpPr/>
          <p:nvPr/>
        </p:nvSpPr>
        <p:spPr>
          <a:xfrm>
            <a:off x="7448074" y="3965496"/>
            <a:ext cx="6495693" cy="313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Solution: Implemented React Query for efficient data management.</a:t>
            </a:r>
            <a:endParaRPr lang="en-US" sz="1500" dirty="0"/>
          </a:p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3033" y="4550331"/>
            <a:ext cx="980837" cy="1569363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7448074" y="4746427"/>
            <a:ext cx="2331720" cy="288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User Interface Design</a:t>
            </a:r>
            <a:endParaRPr lang="en-US" sz="1800" dirty="0"/>
          </a:p>
        </p:txBody>
      </p:sp>
      <p:sp>
        <p:nvSpPr>
          <p:cNvPr id="13" name="Text 7"/>
          <p:cNvSpPr/>
          <p:nvPr/>
        </p:nvSpPr>
        <p:spPr>
          <a:xfrm>
            <a:off x="7448074" y="5152430"/>
            <a:ext cx="6495693" cy="627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Creating a user-friendly interface that is both aesthetically pleasing and intuitive to navigate.</a:t>
            </a:r>
            <a:endParaRPr lang="en-US" sz="1500" dirty="0"/>
          </a:p>
        </p:txBody>
      </p:sp>
      <p:pic>
        <p:nvPicPr>
          <p:cNvPr id="14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3033" y="6119693"/>
            <a:ext cx="980837" cy="1569363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7448074" y="6315789"/>
            <a:ext cx="2307908" cy="288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Scalability</a:t>
            </a:r>
            <a:endParaRPr lang="en-US" sz="1800" dirty="0"/>
          </a:p>
        </p:txBody>
      </p:sp>
      <p:sp>
        <p:nvSpPr>
          <p:cNvPr id="16" name="Text 9"/>
          <p:cNvSpPr/>
          <p:nvPr/>
        </p:nvSpPr>
        <p:spPr>
          <a:xfrm>
            <a:off x="7448074" y="6721793"/>
            <a:ext cx="6495693" cy="313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Ensuring the application can handle a growing number of users and recipes.</a:t>
            </a:r>
            <a:endParaRPr lang="en-US" sz="15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02456" y="475536"/>
            <a:ext cx="4152186" cy="506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950"/>
              </a:lnSpc>
              <a:buNone/>
            </a:pPr>
            <a:r>
              <a:rPr lang="en-US" sz="315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Future Enhancements</a:t>
            </a:r>
            <a:endParaRPr lang="en-US" sz="31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94221" y="1325999"/>
            <a:ext cx="1329095" cy="125122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919537" y="1941314"/>
            <a:ext cx="78343" cy="3442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1</a:t>
            </a:r>
            <a:endParaRPr lang="en-US" sz="1650" dirty="0"/>
          </a:p>
        </p:txBody>
      </p:sp>
      <p:sp>
        <p:nvSpPr>
          <p:cNvPr id="5" name="Text 2"/>
          <p:cNvSpPr/>
          <p:nvPr/>
        </p:nvSpPr>
        <p:spPr>
          <a:xfrm>
            <a:off x="4795361" y="1635681"/>
            <a:ext cx="2025134" cy="2531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Video Tutorials</a:t>
            </a:r>
            <a:endParaRPr lang="en-US" sz="1550" dirty="0"/>
          </a:p>
        </p:txBody>
      </p:sp>
      <p:sp>
        <p:nvSpPr>
          <p:cNvPr id="6" name="Text 3"/>
          <p:cNvSpPr/>
          <p:nvPr/>
        </p:nvSpPr>
        <p:spPr>
          <a:xfrm>
            <a:off x="4795361" y="1992035"/>
            <a:ext cx="6155055" cy="275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Adding step-by-step video tutorials for more engaging and visually appealing learning.</a:t>
            </a:r>
            <a:endParaRPr lang="en-US" sz="1350" dirty="0"/>
          </a:p>
        </p:txBody>
      </p:sp>
      <p:sp>
        <p:nvSpPr>
          <p:cNvPr id="7" name="Shape 4"/>
          <p:cNvSpPr/>
          <p:nvPr/>
        </p:nvSpPr>
        <p:spPr>
          <a:xfrm>
            <a:off x="4666298" y="2589133"/>
            <a:ext cx="9318665" cy="11430"/>
          </a:xfrm>
          <a:prstGeom prst="roundRect">
            <a:avLst>
              <a:gd name="adj" fmla="val 225913"/>
            </a:avLst>
          </a:prstGeom>
          <a:solidFill>
            <a:srgbClr val="5D606B"/>
          </a:solidFill>
          <a:ln/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9614" y="2620208"/>
            <a:ext cx="2658189" cy="1251228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900964" y="3073718"/>
            <a:ext cx="115491" cy="3442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2</a:t>
            </a:r>
            <a:endParaRPr lang="en-US" sz="1650" dirty="0"/>
          </a:p>
        </p:txBody>
      </p:sp>
      <p:sp>
        <p:nvSpPr>
          <p:cNvPr id="10" name="Text 6"/>
          <p:cNvSpPr/>
          <p:nvPr/>
        </p:nvSpPr>
        <p:spPr>
          <a:xfrm>
            <a:off x="5459849" y="2929890"/>
            <a:ext cx="2025134" cy="2531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Social Sharing</a:t>
            </a:r>
            <a:endParaRPr lang="en-US" sz="1550" dirty="0"/>
          </a:p>
        </p:txBody>
      </p:sp>
      <p:sp>
        <p:nvSpPr>
          <p:cNvPr id="11" name="Text 7"/>
          <p:cNvSpPr/>
          <p:nvPr/>
        </p:nvSpPr>
        <p:spPr>
          <a:xfrm>
            <a:off x="5459849" y="3286244"/>
            <a:ext cx="5985034" cy="275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Allowing users to share their favorite recipes and meal ideas with friends and family.</a:t>
            </a:r>
            <a:endParaRPr lang="en-US" sz="1350" dirty="0"/>
          </a:p>
        </p:txBody>
      </p:sp>
      <p:sp>
        <p:nvSpPr>
          <p:cNvPr id="12" name="Shape 8"/>
          <p:cNvSpPr/>
          <p:nvPr/>
        </p:nvSpPr>
        <p:spPr>
          <a:xfrm>
            <a:off x="5330785" y="3883343"/>
            <a:ext cx="8654177" cy="11430"/>
          </a:xfrm>
          <a:prstGeom prst="roundRect">
            <a:avLst>
              <a:gd name="adj" fmla="val 225913"/>
            </a:avLst>
          </a:prstGeom>
          <a:solidFill>
            <a:srgbClr val="5D606B"/>
          </a:solidFill>
          <a:ln/>
        </p:spPr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5127" y="3914418"/>
            <a:ext cx="3987284" cy="1251228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898821" y="4367927"/>
            <a:ext cx="119777" cy="3442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3</a:t>
            </a:r>
            <a:endParaRPr lang="en-US" sz="1650" dirty="0"/>
          </a:p>
        </p:txBody>
      </p:sp>
      <p:sp>
        <p:nvSpPr>
          <p:cNvPr id="15" name="Text 10"/>
          <p:cNvSpPr/>
          <p:nvPr/>
        </p:nvSpPr>
        <p:spPr>
          <a:xfrm>
            <a:off x="6124456" y="4224099"/>
            <a:ext cx="2025134" cy="2531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Community Features</a:t>
            </a:r>
            <a:endParaRPr lang="en-US" sz="1550" dirty="0"/>
          </a:p>
        </p:txBody>
      </p:sp>
      <p:sp>
        <p:nvSpPr>
          <p:cNvPr id="16" name="Text 11"/>
          <p:cNvSpPr/>
          <p:nvPr/>
        </p:nvSpPr>
        <p:spPr>
          <a:xfrm>
            <a:off x="6124456" y="4580453"/>
            <a:ext cx="6014561" cy="275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Creating a space for users to connect, share experiences, and exchange culinary tips.</a:t>
            </a:r>
            <a:endParaRPr lang="en-US" sz="1350" dirty="0"/>
          </a:p>
        </p:txBody>
      </p:sp>
      <p:sp>
        <p:nvSpPr>
          <p:cNvPr id="17" name="Shape 12"/>
          <p:cNvSpPr/>
          <p:nvPr/>
        </p:nvSpPr>
        <p:spPr>
          <a:xfrm>
            <a:off x="5995392" y="5177552"/>
            <a:ext cx="7989570" cy="11430"/>
          </a:xfrm>
          <a:prstGeom prst="roundRect">
            <a:avLst>
              <a:gd name="adj" fmla="val 225913"/>
            </a:avLst>
          </a:prstGeom>
          <a:solidFill>
            <a:srgbClr val="5D606B"/>
          </a:solidFill>
          <a:ln/>
        </p:spPr>
      </p:sp>
      <p:pic>
        <p:nvPicPr>
          <p:cNvPr id="18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0520" y="5208627"/>
            <a:ext cx="5316379" cy="1251228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3900368" y="5662136"/>
            <a:ext cx="116562" cy="3442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4</a:t>
            </a:r>
            <a:endParaRPr lang="en-US" sz="1650" dirty="0"/>
          </a:p>
        </p:txBody>
      </p:sp>
      <p:sp>
        <p:nvSpPr>
          <p:cNvPr id="20" name="Text 14"/>
          <p:cNvSpPr/>
          <p:nvPr/>
        </p:nvSpPr>
        <p:spPr>
          <a:xfrm>
            <a:off x="6788944" y="5518309"/>
            <a:ext cx="2258258" cy="2531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Personalized Meal Plans</a:t>
            </a:r>
            <a:endParaRPr lang="en-US" sz="1550" dirty="0"/>
          </a:p>
        </p:txBody>
      </p:sp>
      <p:sp>
        <p:nvSpPr>
          <p:cNvPr id="21" name="Text 15"/>
          <p:cNvSpPr/>
          <p:nvPr/>
        </p:nvSpPr>
        <p:spPr>
          <a:xfrm>
            <a:off x="6788944" y="5874663"/>
            <a:ext cx="6516767" cy="275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Generating personalized meal plans based on user preferences, dietary needs, and lifestyle.</a:t>
            </a:r>
            <a:endParaRPr lang="en-US" sz="1350" dirty="0"/>
          </a:p>
        </p:txBody>
      </p:sp>
      <p:sp>
        <p:nvSpPr>
          <p:cNvPr id="22" name="Shape 16"/>
          <p:cNvSpPr/>
          <p:nvPr/>
        </p:nvSpPr>
        <p:spPr>
          <a:xfrm>
            <a:off x="6659880" y="6471761"/>
            <a:ext cx="7325082" cy="11430"/>
          </a:xfrm>
          <a:prstGeom prst="roundRect">
            <a:avLst>
              <a:gd name="adj" fmla="val 225913"/>
            </a:avLst>
          </a:prstGeom>
          <a:solidFill>
            <a:srgbClr val="5D606B"/>
          </a:solidFill>
          <a:ln/>
        </p:spPr>
      </p:sp>
      <p:pic>
        <p:nvPicPr>
          <p:cNvPr id="2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913" y="6502837"/>
            <a:ext cx="6645593" cy="1251228"/>
          </a:xfrm>
          <a:prstGeom prst="rect">
            <a:avLst/>
          </a:prstGeom>
        </p:spPr>
      </p:pic>
      <p:sp>
        <p:nvSpPr>
          <p:cNvPr id="24" name="Text 17"/>
          <p:cNvSpPr/>
          <p:nvPr/>
        </p:nvSpPr>
        <p:spPr>
          <a:xfrm>
            <a:off x="3900011" y="6956346"/>
            <a:ext cx="117277" cy="3442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5</a:t>
            </a:r>
            <a:endParaRPr lang="en-US" sz="1650" dirty="0"/>
          </a:p>
        </p:txBody>
      </p:sp>
      <p:sp>
        <p:nvSpPr>
          <p:cNvPr id="25" name="Text 18"/>
          <p:cNvSpPr/>
          <p:nvPr/>
        </p:nvSpPr>
        <p:spPr>
          <a:xfrm>
            <a:off x="7453551" y="6674882"/>
            <a:ext cx="2976205" cy="2531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AI-Powered Recipe Suggestions</a:t>
            </a:r>
            <a:endParaRPr lang="en-US" sz="1550" dirty="0"/>
          </a:p>
        </p:txBody>
      </p:sp>
      <p:sp>
        <p:nvSpPr>
          <p:cNvPr id="26" name="Text 19"/>
          <p:cNvSpPr/>
          <p:nvPr/>
        </p:nvSpPr>
        <p:spPr>
          <a:xfrm>
            <a:off x="7453551" y="7031236"/>
            <a:ext cx="6402348" cy="5507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Leveraging AI to provide tailored recipe recommendations based on user preferences and past behavior.</a:t>
            </a:r>
            <a:endParaRPr lang="en-US" sz="13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2025-01-19T20:00:33Z</dcterms:created>
  <dcterms:modified xsi:type="dcterms:W3CDTF">2025-01-19T20:00:33Z</dcterms:modified>
</cp:coreProperties>
</file>